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Приём заявлений в 1 класс</a:t>
            </a:r>
            <a:br>
              <a:rPr lang="ru-RU" dirty="0" smtClean="0"/>
            </a:br>
            <a:r>
              <a:rPr lang="en-US" sz="5300" dirty="0" smtClean="0"/>
              <a:t>edu.egov66.ru</a:t>
            </a:r>
            <a:endParaRPr lang="ru-RU" sz="5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Время </a:t>
            </a:r>
            <a:r>
              <a:rPr lang="ru-RU" dirty="0" smtClean="0"/>
              <a:t>местное начала подачи гражданами заявлений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dirty="0" smtClean="0"/>
              <a:t>Рекомендуется подавать заявления </a:t>
            </a:r>
            <a:endParaRPr lang="ru-RU" sz="6600" dirty="0"/>
          </a:p>
          <a:p>
            <a:pPr marL="0" indent="0" algn="ctr">
              <a:buNone/>
            </a:pPr>
            <a:r>
              <a:rPr lang="ru-RU" sz="6600" dirty="0" smtClean="0"/>
              <a:t> с  02.00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0732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Выбрать раздел «Регистрация заявления в 1 класс будущего учебного года»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7"/>
            <a:ext cx="8229600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2132856"/>
            <a:ext cx="244827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Внести данные в форму из паспорта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Внести данные в форму из свидетельства о рождении ребенка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6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Заполнить адрес проживания и регистрации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Выбрать способ </a:t>
            </a:r>
            <a:r>
              <a:rPr lang="ru-RU" smtClean="0"/>
              <a:t>связи и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параметры обучения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29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Выбрать школу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26</TotalTime>
  <Words>58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Приём заявлений в 1 класс edu.egov66.ru</vt:lpstr>
      <vt:lpstr>Время местное начала подачи гражданами заявлений в 1 класс</vt:lpstr>
      <vt:lpstr>Выбрать раздел «Регистрация заявления в 1 класс будущего учебного года»</vt:lpstr>
      <vt:lpstr>Внести данные в форму из паспорта</vt:lpstr>
      <vt:lpstr>Внести данные в форму из свидетельства о рождении ребенка</vt:lpstr>
      <vt:lpstr>Заполнить адрес проживания и регистрации</vt:lpstr>
      <vt:lpstr>Выбрать способ связи и  параметры обучения</vt:lpstr>
      <vt:lpstr>Выбрать школу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 заявлений в 1 класс edu.egov66.ru</dc:title>
  <dc:creator>ПК</dc:creator>
  <cp:lastModifiedBy>ПК</cp:lastModifiedBy>
  <cp:revision>7</cp:revision>
  <cp:lastPrinted>2021-03-25T05:10:25Z</cp:lastPrinted>
  <dcterms:created xsi:type="dcterms:W3CDTF">2021-03-21T09:23:07Z</dcterms:created>
  <dcterms:modified xsi:type="dcterms:W3CDTF">2021-03-25T05:10:41Z</dcterms:modified>
</cp:coreProperties>
</file>