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Приём заявлений в 1 класс</a:t>
            </a:r>
            <a:br>
              <a:rPr lang="ru-RU" dirty="0" smtClean="0"/>
            </a:br>
            <a:r>
              <a:rPr lang="en-US" sz="5300" dirty="0" smtClean="0"/>
              <a:t>edu.egov66.ru</a:t>
            </a:r>
            <a:endParaRPr lang="ru-RU" sz="53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51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Время </a:t>
            </a:r>
            <a:r>
              <a:rPr lang="ru-RU" dirty="0" smtClean="0"/>
              <a:t>местное начала подачи гражданами заявлений в 1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6600" dirty="0" smtClean="0"/>
              <a:t>Рекомендуется подавать заявления </a:t>
            </a:r>
            <a:endParaRPr lang="ru-RU" sz="6600" dirty="0"/>
          </a:p>
          <a:p>
            <a:pPr marL="0" indent="0" algn="ctr">
              <a:buNone/>
            </a:pPr>
            <a:r>
              <a:rPr lang="ru-RU" sz="6600" dirty="0" smtClean="0"/>
              <a:t> с  </a:t>
            </a:r>
            <a:r>
              <a:rPr lang="ru-RU" sz="6600" dirty="0" smtClean="0"/>
              <a:t>00.00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410732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57018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Выбрать раздел «Регистрация заявления в 1 класс будущего учебного года»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7"/>
            <a:ext cx="8229600" cy="4824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28184" y="2132856"/>
            <a:ext cx="2448272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03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Внести данные в форму из паспорта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2296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051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Внести данные в форму из свидетельства о рождении ребенка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2296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56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Заполнить адрес проживания и регистрации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2296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31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Выбрать способ </a:t>
            </a:r>
            <a:r>
              <a:rPr lang="ru-RU" smtClean="0"/>
              <a:t>связи и</a:t>
            </a:r>
            <a:br>
              <a:rPr lang="ru-RU" smtClean="0"/>
            </a:br>
            <a:r>
              <a:rPr lang="ru-RU" smtClean="0"/>
              <a:t> </a:t>
            </a:r>
            <a:r>
              <a:rPr lang="ru-RU" dirty="0" smtClean="0"/>
              <a:t>параметры обучения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296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97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Выбрать школу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229600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86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26</TotalTime>
  <Words>58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Приём заявлений в 1 класс edu.egov66.ru</vt:lpstr>
      <vt:lpstr>Время местное начала подачи гражданами заявлений в 1 класс</vt:lpstr>
      <vt:lpstr>Выбрать раздел «Регистрация заявления в 1 класс будущего учебного года»</vt:lpstr>
      <vt:lpstr>Внести данные в форму из паспорта</vt:lpstr>
      <vt:lpstr>Внести данные в форму из свидетельства о рождении ребенка</vt:lpstr>
      <vt:lpstr>Заполнить адрес проживания и регистрации</vt:lpstr>
      <vt:lpstr>Выбрать способ связи и  параметры обучения</vt:lpstr>
      <vt:lpstr>Выбрать школу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 заявлений в 1 класс edu.egov66.ru</dc:title>
  <dc:creator>ПК</dc:creator>
  <cp:lastModifiedBy>Юля</cp:lastModifiedBy>
  <cp:revision>8</cp:revision>
  <cp:lastPrinted>2021-03-25T05:10:25Z</cp:lastPrinted>
  <dcterms:created xsi:type="dcterms:W3CDTF">2021-03-21T09:23:07Z</dcterms:created>
  <dcterms:modified xsi:type="dcterms:W3CDTF">2021-03-31T07:38:26Z</dcterms:modified>
</cp:coreProperties>
</file>